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9" r:id="rId10"/>
    <p:sldId id="264" r:id="rId11"/>
    <p:sldId id="270" r:id="rId12"/>
    <p:sldId id="271" r:id="rId13"/>
    <p:sldId id="272" r:id="rId14"/>
    <p:sldId id="273" r:id="rId15"/>
    <p:sldId id="274" r:id="rId16"/>
    <p:sldId id="275" r:id="rId17"/>
    <p:sldId id="265" r:id="rId18"/>
    <p:sldId id="276" r:id="rId19"/>
    <p:sldId id="27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4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ECBA08-BE46-4BE4-B7CC-1EB30F0D71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E026C-5636-472B-B69D-7303F32CA1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4B1D-D24A-4221-BB27-B6D3D8EBF6A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E31E849-AF16-4B64-AE12-7D5D3A226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475E4C-CA01-47E2-A38E-4B321B60A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FF3AB-5731-43E4-86AC-0B5C221C11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B1D6-6641-4B12-B788-BFBF976DF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44E2A-91F8-4F6A-A01B-A6102E8827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A61BA-8854-46A0-AAD5-C2D4AE3260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23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6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7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6158-8B0D-4D27-A120-AA1A6A83D45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377CD-8F37-4833-ACC2-C75F66D9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-68319"/>
            <a:ext cx="5121019" cy="109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ABD44-23EE-43CE-9AF9-6BE3A0D5DC65}"/>
              </a:ext>
            </a:extLst>
          </p:cNvPr>
          <p:cNvSpPr txBox="1"/>
          <p:nvPr/>
        </p:nvSpPr>
        <p:spPr>
          <a:xfrm>
            <a:off x="3138366" y="801688"/>
            <a:ext cx="678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Cloud DevOps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D5FC45-D8CC-4D5C-92F6-B2D819F122BF}"/>
              </a:ext>
            </a:extLst>
          </p:cNvPr>
          <p:cNvSpPr txBox="1">
            <a:spLocks/>
          </p:cNvSpPr>
          <p:nvPr/>
        </p:nvSpPr>
        <p:spPr>
          <a:xfrm>
            <a:off x="2065440" y="2471521"/>
            <a:ext cx="8061119" cy="1914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00"/>
                </a:solidFill>
              </a:rPr>
              <a:t>Project capstone</a:t>
            </a:r>
          </a:p>
          <a:p>
            <a:pPr algn="ctr"/>
            <a:r>
              <a:rPr lang="en-US" sz="6000" dirty="0">
                <a:solidFill>
                  <a:srgbClr val="FFFF00"/>
                </a:solidFill>
              </a:rPr>
              <a:t>Part II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E72D9-BE9B-41BA-8619-0879FBD3DFBE}"/>
              </a:ext>
            </a:extLst>
          </p:cNvPr>
          <p:cNvSpPr txBox="1">
            <a:spLocks/>
          </p:cNvSpPr>
          <p:nvPr/>
        </p:nvSpPr>
        <p:spPr>
          <a:xfrm>
            <a:off x="2354488" y="5502889"/>
            <a:ext cx="3297332" cy="553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Nozim Khodjaev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05A10-E714-4855-901E-6066575C48E2}"/>
              </a:ext>
            </a:extLst>
          </p:cNvPr>
          <p:cNvSpPr txBox="1">
            <a:spLocks/>
          </p:cNvSpPr>
          <p:nvPr/>
        </p:nvSpPr>
        <p:spPr>
          <a:xfrm>
            <a:off x="2354488" y="6106722"/>
            <a:ext cx="2552948" cy="433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March 11, 2021</a:t>
            </a:r>
          </a:p>
        </p:txBody>
      </p:sp>
    </p:spTree>
    <p:extLst>
      <p:ext uri="{BB962C8B-B14F-4D97-AF65-F5344CB8AC3E}">
        <p14:creationId xmlns:p14="http://schemas.microsoft.com/office/powerpoint/2010/main" val="866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86E2C-7C7A-4C21-AC49-E7D79784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3C9CD-BFF0-493E-B3B3-AF2D726D6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5" y="669123"/>
            <a:ext cx="11969910" cy="5789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7A72B0-A7A7-4F10-8F5D-3E9DA0FF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94" y="118029"/>
            <a:ext cx="6207811" cy="710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Grafana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monitoring Kubernetes pods </a:t>
            </a:r>
          </a:p>
        </p:txBody>
      </p:sp>
    </p:spTree>
    <p:extLst>
      <p:ext uri="{BB962C8B-B14F-4D97-AF65-F5344CB8AC3E}">
        <p14:creationId xmlns:p14="http://schemas.microsoft.com/office/powerpoint/2010/main" val="8167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C7A72B0-A7A7-4F10-8F5D-3E9DA0FF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94" y="118029"/>
            <a:ext cx="6207811" cy="710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Grafana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monitoring Kubernetes pods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E64CC-CBBE-45E7-B6B0-8BFF8D3D1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482A9B-4330-4BDE-BD64-F5F43796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17"/>
            <a:ext cx="12192000" cy="6377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062226-8152-4013-AB7E-3A5449E0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94" y="118029"/>
            <a:ext cx="6207811" cy="710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Grafana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monitoring Kubernetes pods </a:t>
            </a:r>
          </a:p>
        </p:txBody>
      </p:sp>
    </p:spTree>
    <p:extLst>
      <p:ext uri="{BB962C8B-B14F-4D97-AF65-F5344CB8AC3E}">
        <p14:creationId xmlns:p14="http://schemas.microsoft.com/office/powerpoint/2010/main" val="9861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062226-8152-4013-AB7E-3A5449E0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94" y="118029"/>
            <a:ext cx="6207811" cy="710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Grafana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monitoring Kubernetes pods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A4E23-CCB8-4FA3-9C9A-CCEE2F42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" b="7230"/>
          <a:stretch/>
        </p:blipFill>
        <p:spPr>
          <a:xfrm>
            <a:off x="71310" y="1222264"/>
            <a:ext cx="12049380" cy="49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062226-8152-4013-AB7E-3A5449E0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94" y="118029"/>
            <a:ext cx="6207811" cy="710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Grafana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monitoring Kubernetes pods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A4E23-CCB8-4FA3-9C9A-CCEE2F42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" b="7230"/>
          <a:stretch/>
        </p:blipFill>
        <p:spPr>
          <a:xfrm>
            <a:off x="71310" y="1222264"/>
            <a:ext cx="12049380" cy="49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375A-75DF-403A-AFA5-6F0353650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23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062226-8152-4013-AB7E-3A5449E0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024" y="78006"/>
            <a:ext cx="2599990" cy="7104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Stress test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381523-50CE-4A65-A266-32927E98B058}"/>
              </a:ext>
            </a:extLst>
          </p:cNvPr>
          <p:cNvSpPr txBox="1">
            <a:spLocks/>
          </p:cNvSpPr>
          <p:nvPr/>
        </p:nvSpPr>
        <p:spPr>
          <a:xfrm>
            <a:off x="10061378" y="549601"/>
            <a:ext cx="2166636" cy="47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00"/>
                </a:solidFill>
              </a:rPr>
              <a:t>On kali Linux </a:t>
            </a:r>
          </a:p>
        </p:txBody>
      </p:sp>
    </p:spTree>
    <p:extLst>
      <p:ext uri="{BB962C8B-B14F-4D97-AF65-F5344CB8AC3E}">
        <p14:creationId xmlns:p14="http://schemas.microsoft.com/office/powerpoint/2010/main" val="2828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63" y="104008"/>
            <a:ext cx="2831873" cy="69902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challenges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528384-8787-471B-B400-E424F0EA2817}"/>
              </a:ext>
            </a:extLst>
          </p:cNvPr>
          <p:cNvSpPr txBox="1">
            <a:spLocks/>
          </p:cNvSpPr>
          <p:nvPr/>
        </p:nvSpPr>
        <p:spPr>
          <a:xfrm>
            <a:off x="1234773" y="1224071"/>
            <a:ext cx="1854510" cy="904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Ansible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C23A2-9F2D-4078-98E8-DEC222565BBB}"/>
              </a:ext>
            </a:extLst>
          </p:cNvPr>
          <p:cNvSpPr txBox="1"/>
          <p:nvPr/>
        </p:nvSpPr>
        <p:spPr>
          <a:xfrm>
            <a:off x="953839" y="2128515"/>
            <a:ext cx="10304982" cy="25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F0000"/>
                </a:solidFill>
              </a:rPr>
              <a:t>•</a:t>
            </a:r>
            <a:r>
              <a:rPr lang="en-US" sz="2800" dirty="0"/>
              <a:t> My VM keep bugging me with Ansible.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F0000"/>
                </a:solidFill>
              </a:rPr>
              <a:t>•</a:t>
            </a:r>
            <a:r>
              <a:rPr lang="en-US" sz="2800" dirty="0"/>
              <a:t> Since, Ansible is currently an issue for me, I couldn’t run Playbook in Jenkins</a:t>
            </a:r>
          </a:p>
        </p:txBody>
      </p:sp>
    </p:spTree>
    <p:extLst>
      <p:ext uri="{BB962C8B-B14F-4D97-AF65-F5344CB8AC3E}">
        <p14:creationId xmlns:p14="http://schemas.microsoft.com/office/powerpoint/2010/main" val="1898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63" y="104008"/>
            <a:ext cx="2831873" cy="69902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challenges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528384-8787-471B-B400-E424F0EA2817}"/>
              </a:ext>
            </a:extLst>
          </p:cNvPr>
          <p:cNvSpPr txBox="1">
            <a:spLocks/>
          </p:cNvSpPr>
          <p:nvPr/>
        </p:nvSpPr>
        <p:spPr>
          <a:xfrm>
            <a:off x="2508865" y="682364"/>
            <a:ext cx="8892966" cy="904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ELK </a:t>
            </a:r>
            <a:r>
              <a:rPr lang="en-US" dirty="0" err="1">
                <a:solidFill>
                  <a:srgbClr val="FFFF00"/>
                </a:solidFill>
              </a:rPr>
              <a:t>Metricbeat</a:t>
            </a:r>
            <a:r>
              <a:rPr lang="en-US" dirty="0">
                <a:solidFill>
                  <a:srgbClr val="FFFF00"/>
                </a:solidFill>
              </a:rPr>
              <a:t> and </a:t>
            </a:r>
            <a:r>
              <a:rPr lang="en-US" dirty="0" err="1">
                <a:solidFill>
                  <a:srgbClr val="FFFF00"/>
                </a:solidFill>
              </a:rPr>
              <a:t>kubernetes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C23A2-9F2D-4078-98E8-DEC222565BBB}"/>
              </a:ext>
            </a:extLst>
          </p:cNvPr>
          <p:cNvSpPr txBox="1"/>
          <p:nvPr/>
        </p:nvSpPr>
        <p:spPr>
          <a:xfrm>
            <a:off x="1096849" y="1381390"/>
            <a:ext cx="10304982" cy="13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•</a:t>
            </a:r>
            <a:r>
              <a:rPr lang="en-US" sz="2800" dirty="0"/>
              <a:t> Enabling the </a:t>
            </a:r>
            <a:r>
              <a:rPr lang="en-US" sz="2800" dirty="0" err="1"/>
              <a:t>Metricbeat</a:t>
            </a:r>
            <a:r>
              <a:rPr lang="en-US" sz="2800" dirty="0"/>
              <a:t> Dashboard for Docker was quite easy task, which is absolutely a vice versa with </a:t>
            </a:r>
            <a:r>
              <a:rPr lang="en-US" sz="2800" dirty="0" err="1"/>
              <a:t>Metricbeat</a:t>
            </a:r>
            <a:r>
              <a:rPr lang="en-US" sz="2800" dirty="0"/>
              <a:t> for Kubernetes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61B0EB-3E88-4C1F-BFE9-40E71E7FC69A}"/>
              </a:ext>
            </a:extLst>
          </p:cNvPr>
          <p:cNvGrpSpPr/>
          <p:nvPr/>
        </p:nvGrpSpPr>
        <p:grpSpPr>
          <a:xfrm>
            <a:off x="1816106" y="2718652"/>
            <a:ext cx="7478907" cy="3443983"/>
            <a:chOff x="1816106" y="2718652"/>
            <a:chExt cx="7478907" cy="34439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A24ABF-8A24-4814-BE3A-0BD75D09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106" y="2718652"/>
              <a:ext cx="7478907" cy="344398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1EB357-8A8B-4AAA-AD35-FFCD030E04C3}"/>
                </a:ext>
              </a:extLst>
            </p:cNvPr>
            <p:cNvSpPr/>
            <p:nvPr/>
          </p:nvSpPr>
          <p:spPr>
            <a:xfrm>
              <a:off x="2327170" y="5490734"/>
              <a:ext cx="6864500" cy="6067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290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69" y="212349"/>
            <a:ext cx="8012917" cy="10006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What should be achieved in nearly future?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528384-8787-471B-B400-E424F0EA2817}"/>
              </a:ext>
            </a:extLst>
          </p:cNvPr>
          <p:cNvSpPr txBox="1">
            <a:spLocks/>
          </p:cNvSpPr>
          <p:nvPr/>
        </p:nvSpPr>
        <p:spPr>
          <a:xfrm>
            <a:off x="996421" y="1321966"/>
            <a:ext cx="10340405" cy="2578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• elk stack/</a:t>
            </a:r>
            <a:r>
              <a:rPr lang="en-US" dirty="0" err="1">
                <a:solidFill>
                  <a:srgbClr val="FFFF00"/>
                </a:solidFill>
              </a:rPr>
              <a:t>metricbeat</a:t>
            </a:r>
            <a:r>
              <a:rPr lang="en-US" dirty="0">
                <a:solidFill>
                  <a:srgbClr val="FFFF00"/>
                </a:solidFill>
              </a:rPr>
              <a:t> for Kubernetes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• implement in cloud: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, azure or google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C23A2-9F2D-4078-98E8-DEC222565BBB}"/>
              </a:ext>
            </a:extLst>
          </p:cNvPr>
          <p:cNvSpPr txBox="1"/>
          <p:nvPr/>
        </p:nvSpPr>
        <p:spPr>
          <a:xfrm>
            <a:off x="996421" y="4514618"/>
            <a:ext cx="10304982" cy="19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 Figure out a way to make it ELK metrics work with Kubernetes.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Figure out a way how to set up Chef and Ansible on my Host/VM’s as this is still an issue</a:t>
            </a:r>
          </a:p>
        </p:txBody>
      </p:sp>
    </p:spTree>
    <p:extLst>
      <p:ext uri="{BB962C8B-B14F-4D97-AF65-F5344CB8AC3E}">
        <p14:creationId xmlns:p14="http://schemas.microsoft.com/office/powerpoint/2010/main" val="64274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892-3FC9-4D28-8842-439A7374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69" y="-41355"/>
            <a:ext cx="1854510" cy="9044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3937-504E-4C06-80D5-F630D1F06BA1}"/>
              </a:ext>
            </a:extLst>
          </p:cNvPr>
          <p:cNvSpPr txBox="1"/>
          <p:nvPr/>
        </p:nvSpPr>
        <p:spPr>
          <a:xfrm>
            <a:off x="601943" y="1675128"/>
            <a:ext cx="112530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is the “Project Capstone” and its the purpose?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technology will be utilized to make this project successful?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Step-by-step walkthrough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 </a:t>
            </a:r>
            <a:endParaRPr lang="en-US" sz="3200" dirty="0"/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Challenges: What was done and what is still not achieved?</a:t>
            </a:r>
          </a:p>
        </p:txBody>
      </p:sp>
    </p:spTree>
    <p:extLst>
      <p:ext uri="{BB962C8B-B14F-4D97-AF65-F5344CB8AC3E}">
        <p14:creationId xmlns:p14="http://schemas.microsoft.com/office/powerpoint/2010/main" val="37022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8908-D26D-4326-95E7-A409CA58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33" y="1670766"/>
            <a:ext cx="10244934" cy="343884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</a:rPr>
              <a:t>Thank you </a:t>
            </a:r>
            <a:br>
              <a:rPr lang="en-US" sz="8000" dirty="0">
                <a:solidFill>
                  <a:srgbClr val="FFFF00"/>
                </a:solidFill>
              </a:rPr>
            </a:br>
            <a:r>
              <a:rPr lang="en-US" sz="8000" dirty="0">
                <a:solidFill>
                  <a:srgbClr val="FFFF00"/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12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FC94E-1BF6-457E-A119-58517CAB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8E99B-F73F-460E-A9E8-EA7D4D4A67B5}"/>
              </a:ext>
            </a:extLst>
          </p:cNvPr>
          <p:cNvSpPr txBox="1"/>
          <p:nvPr/>
        </p:nvSpPr>
        <p:spPr>
          <a:xfrm>
            <a:off x="936609" y="2200992"/>
            <a:ext cx="94296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VM with following Software/Applications Installed: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Jenkins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Ansible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Terraform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Kubernetes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ELK Stack to monitor Docker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Grafana to monitor Kubernetes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3C2270-EF85-43A6-B998-DB028C49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225" y="758171"/>
            <a:ext cx="4556354" cy="8217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28806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F9E05-5B8A-47FF-BE22-5292F7494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6" y="726293"/>
            <a:ext cx="10900812" cy="61317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39A51E-DE59-4171-B563-06FC0908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218" y="-64331"/>
            <a:ext cx="1785586" cy="6930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Jenkins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B5222E-D126-4A7D-AC48-C6C41CC09B0F}"/>
              </a:ext>
            </a:extLst>
          </p:cNvPr>
          <p:cNvSpPr txBox="1">
            <a:spLocks/>
          </p:cNvSpPr>
          <p:nvPr/>
        </p:nvSpPr>
        <p:spPr>
          <a:xfrm>
            <a:off x="4349910" y="280293"/>
            <a:ext cx="3492180" cy="59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00"/>
                </a:solidFill>
              </a:rPr>
              <a:t>Running on docker</a:t>
            </a:r>
          </a:p>
        </p:txBody>
      </p:sp>
    </p:spTree>
    <p:extLst>
      <p:ext uri="{BB962C8B-B14F-4D97-AF65-F5344CB8AC3E}">
        <p14:creationId xmlns:p14="http://schemas.microsoft.com/office/powerpoint/2010/main" val="31348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DD6CF-084E-4B08-9D82-F97F4040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2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D43F8C-37B0-47A7-9A74-1F3206FB21DE}"/>
              </a:ext>
            </a:extLst>
          </p:cNvPr>
          <p:cNvSpPr/>
          <p:nvPr/>
        </p:nvSpPr>
        <p:spPr>
          <a:xfrm>
            <a:off x="560587" y="6065367"/>
            <a:ext cx="928185" cy="2435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E246A-292C-4E83-8380-F23C5E238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66"/>
            <a:ext cx="12192000" cy="68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AC16E-CAA7-4E70-967E-4B7A443E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C7E2A0-BB34-4E6C-A879-E851E577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258</TotalTime>
  <Words>244</Words>
  <Application>Microsoft Office PowerPoint</Application>
  <PresentationFormat>Widescreen</PresentationFormat>
  <Paragraphs>43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Tw Cen MT</vt:lpstr>
      <vt:lpstr>Wingdings</vt:lpstr>
      <vt:lpstr>Circuit</vt:lpstr>
      <vt:lpstr>PowerPoint Presentation</vt:lpstr>
      <vt:lpstr>agenda</vt:lpstr>
      <vt:lpstr>PowerPoint Presentation</vt:lpstr>
      <vt:lpstr>ENVIRONMENT SETUP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Grafana monitoring Kubernetes pods </vt:lpstr>
      <vt:lpstr>Grafana monitoring Kubernetes pods </vt:lpstr>
      <vt:lpstr>Grafana monitoring Kubernetes pods </vt:lpstr>
      <vt:lpstr>Grafana monitoring Kubernetes pods </vt:lpstr>
      <vt:lpstr>Grafana monitoring Kubernetes pods </vt:lpstr>
      <vt:lpstr>Stress test</vt:lpstr>
      <vt:lpstr>challenges</vt:lpstr>
      <vt:lpstr>challenges</vt:lpstr>
      <vt:lpstr>What should be achieved in nearly future?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 Brv</dc:creator>
  <cp:lastModifiedBy>Noz Brv</cp:lastModifiedBy>
  <cp:revision>40</cp:revision>
  <dcterms:created xsi:type="dcterms:W3CDTF">2021-02-08T04:38:36Z</dcterms:created>
  <dcterms:modified xsi:type="dcterms:W3CDTF">2021-03-11T19:17:28Z</dcterms:modified>
</cp:coreProperties>
</file>